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74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726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952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067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913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201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550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851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489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280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856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93107-7D99-43AE-AF43-7CACF6B5ED39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4B07-7759-469A-AF03-53F75FDA928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757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"/>
            <a:ext cx="7391400" cy="2960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3712" y="3462471"/>
            <a:ext cx="37623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4392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0" y="1"/>
            <a:ext cx="8534400" cy="5876925"/>
            <a:chOff x="0" y="0"/>
            <a:chExt cx="8534400" cy="5876925"/>
          </a:xfrm>
        </p:grpSpPr>
        <p:pic>
          <p:nvPicPr>
            <p:cNvPr id="1433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534400" cy="518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5181600"/>
              <a:ext cx="8534400" cy="695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3976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7924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806482"/>
            <a:ext cx="79248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875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066801"/>
            <a:ext cx="8906085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52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8600"/>
            <a:ext cx="8382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950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609600"/>
            <a:ext cx="7543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379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571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81000"/>
            <a:ext cx="845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6690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0687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0867" y="2076628"/>
            <a:ext cx="4178893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Lecture 2</a:t>
            </a:r>
            <a:endParaRPr lang="en-US" sz="4400" i="1" dirty="0" smtClean="0"/>
          </a:p>
          <a:p>
            <a:pPr algn="l"/>
            <a:r>
              <a:rPr lang="en-US" sz="4400" dirty="0" smtClean="0"/>
              <a:t>Types of Flow</a:t>
            </a:r>
          </a:p>
        </p:txBody>
      </p:sp>
    </p:spTree>
    <p:extLst>
      <p:ext uri="{BB962C8B-B14F-4D97-AF65-F5344CB8AC3E}">
        <p14:creationId xmlns:p14="http://schemas.microsoft.com/office/powerpoint/2010/main" val="5573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4001" y="0"/>
            <a:ext cx="8458201" cy="6827004"/>
            <a:chOff x="0" y="0"/>
            <a:chExt cx="8458201" cy="6827004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0"/>
              <a:ext cx="8458201" cy="5779700"/>
              <a:chOff x="304799" y="228600"/>
              <a:chExt cx="8458201" cy="5779700"/>
            </a:xfrm>
          </p:grpSpPr>
          <p:pic>
            <p:nvPicPr>
              <p:cNvPr id="7170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04799" y="228600"/>
                <a:ext cx="8440455" cy="297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04800" y="3200400"/>
                <a:ext cx="8458200" cy="2807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5798304"/>
              <a:ext cx="845820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5139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1" y="1"/>
            <a:ext cx="58959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1" y="3124201"/>
            <a:ext cx="585787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969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"/>
            <a:ext cx="8686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61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"/>
            <a:ext cx="8077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3938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52600" y="228601"/>
            <a:ext cx="8229600" cy="6284079"/>
            <a:chOff x="228600" y="228600"/>
            <a:chExt cx="6324600" cy="6284079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8600" y="228600"/>
              <a:ext cx="6324600" cy="436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4572000"/>
              <a:ext cx="63246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26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600" y="5150604"/>
              <a:ext cx="6286500" cy="136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1635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0"/>
            <a:ext cx="836285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471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86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43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Custom</PresentationFormat>
  <Paragraphs>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3</cp:revision>
  <dcterms:created xsi:type="dcterms:W3CDTF">2018-12-03T08:29:46Z</dcterms:created>
  <dcterms:modified xsi:type="dcterms:W3CDTF">2018-12-03T21:01:53Z</dcterms:modified>
</cp:coreProperties>
</file>